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61" r:id="rId4"/>
    <p:sldId id="263" r:id="rId5"/>
    <p:sldId id="267" r:id="rId6"/>
    <p:sldId id="276" r:id="rId7"/>
    <p:sldId id="277" r:id="rId8"/>
    <p:sldId id="278" r:id="rId9"/>
    <p:sldId id="279" r:id="rId10"/>
    <p:sldId id="268" r:id="rId11"/>
    <p:sldId id="262" r:id="rId12"/>
    <p:sldId id="264" r:id="rId13"/>
    <p:sldId id="275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21"/>
    <p:restoredTop sz="94595"/>
  </p:normalViewPr>
  <p:slideViewPr>
    <p:cSldViewPr snapToGrid="0" snapToObjects="1">
      <p:cViewPr varScale="1">
        <p:scale>
          <a:sx n="115" d="100"/>
          <a:sy n="115" d="100"/>
        </p:scale>
        <p:origin x="2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13.jpg>
</file>

<file path=ppt/media/image14.jpg>
</file>

<file path=ppt/media/image15.tiff>
</file>

<file path=ppt/media/image16.tiff>
</file>

<file path=ppt/media/image17.tiff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media/media1.wma>
</file>

<file path=ppt/media/media2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65F19-ACC2-114D-BAE3-E07DC83D6E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C27C89-77D9-7644-9DA1-41740E1667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ACCE0-6668-A24B-A554-7A49275AE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E4B76-CE26-9D41-BA30-3CFEA8F41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244C4-2877-AD4F-B3B4-A9F0642AC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06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79EF-CC6F-5949-8196-7533E6201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8DA372-E598-A544-BE6F-9C4E437E6E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A489C-0C6B-6C4A-ABB9-5AF3FCBF6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2E9FD-B31E-4B43-B738-2E2C4EE85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ADE93-B9AA-1B4F-A4AB-9350B2EBC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0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8CEBEF-718A-4A45-964F-C263703636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AB13B4-CE11-6141-BE7E-6674361D6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0D35F-8993-334D-9750-4DF02999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50FD5-F6F3-5248-8B74-9CF89B784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5570C-0973-C44A-AEA1-E78BAD947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994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4E894-78B2-504F-9031-12B61DBD6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2E751-EAD2-9B4C-9BDF-FBE06C155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66A14-FDA2-7741-B8A1-C7730FEFA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94B63-BBB2-0048-93F1-A8F5B310D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730D5-5D02-1148-AE92-27F90FAEC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713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61163-D16E-4A4C-8BBC-58474EC6A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54E32-AD71-E646-AEB7-F04F06F38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51FC2-E733-5D40-821C-1E0FC70B0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A2C36-627E-E347-8142-D1CD4049D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D3A95-628F-4843-AB28-34C77A387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57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31205-F096-D14C-964A-B745F6BE7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8F9AF-704F-7246-94A1-16D4777E5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CDE4E5-8ECB-B04B-9A57-13577E81E9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1E1534-F923-9E45-8462-3149573C1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9CD3DC-90A2-9C4F-BB67-B534CFA50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10F1D-B8A4-904A-AA0B-5B407D4DE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11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978BE-731C-0045-93DD-622F8E284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910CE7-9488-ED4F-98FD-68BA895E1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7FA67-43A8-8543-952F-EEF039C7C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2FBEC8-2581-6C41-8BAD-457DBEECF9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226110-55DD-D84C-B0CC-047A8A77B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5DE091-6432-6D41-A31B-694A2D101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F324E-52F8-214C-8402-CED9C72C2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A0039-5365-F143-854D-9F7670B6D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9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C724E-BF35-CA44-97F6-C933C109F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A244A-2C9B-DE40-AB5B-3426C9D1D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A3DA52-C47D-A74E-BEE4-5D3C8F130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C9F1D0-A062-F346-8EC5-8C6EF69E0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88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7E1810-9C63-BE4A-96C5-B57683EAB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E700A4-EC64-7E46-8974-3C4A41C80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55CC82-BCC6-C045-8614-1FB9EBDE9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687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DCF8A-E6FA-2143-9715-661386D25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7F0DE-014D-A348-95E4-6637BD5E0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FE7E0-548F-F643-8FAF-E6A6DB3617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AAF9A-9282-6C4C-9B19-0D1135428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1FD1DB-5143-D947-A4B2-B54E4E0B2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2D8DA-72CE-D54C-A679-13DDF39A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35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96907-14E4-3341-A607-171BF5160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2837EB-5524-B94F-B739-5E9C32CB98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20393-0E24-9141-9ACA-6FCB9B6CC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91D6B-DDD6-DB45-BC0F-1A4681FF1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28BA83-399E-AE49-9A07-C634B9966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47D47-7EC2-7E4A-800B-C19BBDC9D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69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3015FF-A8A0-0C4C-A090-D329EC3D9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F8638-9EE4-6F4F-9AA3-F3E0E500E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95F39-3603-2444-A568-C9FE28A5F3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88C661-A769-E246-8417-EF2C28C90B3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723C4-6225-CF47-87BE-D174CB8C0A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EDECE-C960-8F42-A668-C1F80AFF0F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6CFC6-392A-3046-B574-DC4FC06FF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589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3.png"/><Relationship Id="rId7" Type="http://schemas.openxmlformats.org/officeDocument/2006/relationships/image" Target="../media/image16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3.png"/><Relationship Id="rId7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4.png"/><Relationship Id="rId11" Type="http://schemas.openxmlformats.org/officeDocument/2006/relationships/image" Target="../media/image12.png"/><Relationship Id="rId5" Type="http://schemas.openxmlformats.org/officeDocument/2006/relationships/image" Target="../media/image3.png"/><Relationship Id="rId10" Type="http://schemas.openxmlformats.org/officeDocument/2006/relationships/image" Target="../media/image11.jpg"/><Relationship Id="rId4" Type="http://schemas.openxmlformats.org/officeDocument/2006/relationships/image" Target="../media/image2.png"/><Relationship Id="rId9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4.png"/><Relationship Id="rId11" Type="http://schemas.openxmlformats.org/officeDocument/2006/relationships/image" Target="../media/image12.png"/><Relationship Id="rId5" Type="http://schemas.openxmlformats.org/officeDocument/2006/relationships/image" Target="../media/image3.png"/><Relationship Id="rId10" Type="http://schemas.openxmlformats.org/officeDocument/2006/relationships/image" Target="../media/image14.jpg"/><Relationship Id="rId4" Type="http://schemas.openxmlformats.org/officeDocument/2006/relationships/image" Target="../media/image2.png"/><Relationship Id="rId9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image">
            <a:extLst>
              <a:ext uri="{FF2B5EF4-FFF2-40B4-BE49-F238E27FC236}">
                <a16:creationId xmlns:a16="http://schemas.microsoft.com/office/drawing/2014/main" id="{CBC719E3-9077-43FA-AC10-C7F95A2FFD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8" y="5137"/>
            <a:ext cx="12199025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1FB32D-BA1B-4A35-9225-19FB5217A5F8}"/>
              </a:ext>
            </a:extLst>
          </p:cNvPr>
          <p:cNvSpPr/>
          <p:nvPr/>
        </p:nvSpPr>
        <p:spPr>
          <a:xfrm>
            <a:off x="412595" y="233579"/>
            <a:ext cx="11385395" cy="6390841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36B3D20D-5140-421C-A38D-FE96B0FBA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028941" y="412366"/>
            <a:ext cx="2024111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E9C0801D-F1E1-43E8-9C78-181AC25E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524" y="326323"/>
            <a:ext cx="2024111" cy="1247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82590BF-EA89-4FED-A690-17ABC1C41F79}"/>
              </a:ext>
            </a:extLst>
          </p:cNvPr>
          <p:cNvSpPr/>
          <p:nvPr/>
        </p:nvSpPr>
        <p:spPr>
          <a:xfrm>
            <a:off x="7112458" y="5792299"/>
            <a:ext cx="4666947" cy="6377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Thanh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endParaRPr 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8" descr="Home Page - FPTU HCM">
            <a:extLst>
              <a:ext uri="{FF2B5EF4-FFF2-40B4-BE49-F238E27FC236}">
                <a16:creationId xmlns:a16="http://schemas.microsoft.com/office/drawing/2014/main" id="{BAB2A5EC-44C8-4918-99E2-04E704440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3046341" y="388786"/>
            <a:ext cx="5511659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00C53C-36C7-A946-9A6B-5F3A3A35E9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2815" y="1878723"/>
            <a:ext cx="4652743" cy="39120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90424B-B9FC-624B-8C6F-4B9A72DD61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8576" y="1964499"/>
            <a:ext cx="3493141" cy="43325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6AE708-05D6-5545-AC83-BEDF5D2408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05736" y="1878723"/>
            <a:ext cx="3206722" cy="441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4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練習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87BC40-AEF0-1644-BFB0-649A2FAFB1B2}"/>
              </a:ext>
            </a:extLst>
          </p:cNvPr>
          <p:cNvSpPr txBox="1"/>
          <p:nvPr/>
        </p:nvSpPr>
        <p:spPr>
          <a:xfrm>
            <a:off x="550699" y="2042312"/>
            <a:ext cx="377539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ご飯を半分にします</a:t>
            </a:r>
            <a:r>
              <a:rPr lang="ja-JP" altLang="en-US" sz="2800"/>
              <a:t>。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8BE7EC-5B4B-F14F-AA31-2BD227828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6022" y="1763325"/>
            <a:ext cx="3492500" cy="21584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E75A89-96D3-AB47-80B6-F0A928ECD442}"/>
              </a:ext>
            </a:extLst>
          </p:cNvPr>
          <p:cNvSpPr/>
          <p:nvPr/>
        </p:nvSpPr>
        <p:spPr>
          <a:xfrm>
            <a:off x="4127172" y="5751977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髪を短くしてください。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8C34FB0-9E6D-444D-81B5-0269916DA2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98522" y="4645534"/>
            <a:ext cx="3216977" cy="22124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E903DC-67E8-3840-9BFB-9A65015BD8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4191" y="3016919"/>
            <a:ext cx="3425283" cy="256083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FF31AE-D2C7-7D4A-933E-F4DFCCBED02D}"/>
              </a:ext>
            </a:extLst>
          </p:cNvPr>
          <p:cNvSpPr/>
          <p:nvPr/>
        </p:nvSpPr>
        <p:spPr>
          <a:xfrm>
            <a:off x="3649474" y="4122314"/>
            <a:ext cx="73661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他の人に迷惑ですから、静かにしましょう。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6844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本冊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F7B535-E0B6-0B47-85C4-1FD8D47CCB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1311" y="2910468"/>
            <a:ext cx="6546385" cy="35718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22D668-1994-0E48-B7C7-8175740EB05A}"/>
              </a:ext>
            </a:extLst>
          </p:cNvPr>
          <p:cNvSpPr txBox="1"/>
          <p:nvPr/>
        </p:nvSpPr>
        <p:spPr>
          <a:xfrm>
            <a:off x="869795" y="1906858"/>
            <a:ext cx="5484194" cy="1144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altLang="ja-JP" sz="2400" b="1" dirty="0">
                <a:solidFill>
                  <a:srgbClr val="FF0000"/>
                </a:solidFill>
              </a:rPr>
              <a:t>A</a:t>
            </a:r>
            <a:r>
              <a:rPr lang="vi-VN" altLang="ja-JP" sz="2400" dirty="0"/>
              <a:t>:</a:t>
            </a:r>
            <a:r>
              <a:rPr lang="vi-VN" altLang="ja-JP" sz="2400" b="1" dirty="0">
                <a:solidFill>
                  <a:srgbClr val="FF0000"/>
                </a:solidFill>
              </a:rPr>
              <a:t> </a:t>
            </a:r>
            <a:r>
              <a:rPr lang="ja-JP" altLang="en-US" sz="2400" u="sng">
                <a:latin typeface="Yu Mincho" panose="02020400000000000000" pitchFamily="18" charset="-128"/>
                <a:ea typeface="Yu Mincho" panose="02020400000000000000" pitchFamily="18" charset="-128"/>
              </a:rPr>
              <a:t>沸騰した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ら、</a:t>
            </a:r>
            <a:r>
              <a:rPr lang="ja-JP" altLang="en-US" sz="2400" u="sng">
                <a:latin typeface="Yu Mincho" panose="02020400000000000000" pitchFamily="18" charset="-128"/>
                <a:ea typeface="Yu Mincho" panose="02020400000000000000" pitchFamily="18" charset="-128"/>
              </a:rPr>
              <a:t>弱火</a:t>
            </a:r>
            <a:r>
              <a:rPr lang="ja-JP" altLang="en-US" sz="2400" u="sng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に</a:t>
            </a:r>
            <a:r>
              <a:rPr lang="ja-JP" altLang="en-US" sz="2400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し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てください。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2400" b="1" dirty="0">
                <a:solidFill>
                  <a:srgbClr val="FF0000"/>
                </a:solidFill>
              </a:rPr>
              <a:t>B</a:t>
            </a:r>
            <a:r>
              <a:rPr lang="vi-VN" altLang="ja-JP" sz="2400" dirty="0"/>
              <a:t>: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はい</a:t>
            </a:r>
            <a:r>
              <a:rPr lang="ja-JP" altLang="en-US" sz="2400"/>
              <a:t>。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22702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本冊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FF9885-29B8-F040-A4A9-6A7EFD6385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191" y="4358866"/>
            <a:ext cx="5003800" cy="22060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97B0AC-D067-5D43-B962-ABE5364503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03536" y="1759026"/>
            <a:ext cx="5003800" cy="24284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EDC296-2F75-0E4D-9723-F06FD7ED59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5999" y="4270917"/>
            <a:ext cx="5211337" cy="2293975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997CA22-9536-F34E-A45F-895F5ACB59A3}"/>
              </a:ext>
            </a:extLst>
          </p:cNvPr>
          <p:cNvSpPr/>
          <p:nvPr/>
        </p:nvSpPr>
        <p:spPr>
          <a:xfrm>
            <a:off x="99859" y="4270917"/>
            <a:ext cx="623302" cy="5234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FE69483-47C0-884A-8A3D-A2E7E8357DB9}"/>
              </a:ext>
            </a:extLst>
          </p:cNvPr>
          <p:cNvSpPr/>
          <p:nvPr/>
        </p:nvSpPr>
        <p:spPr>
          <a:xfrm>
            <a:off x="5576814" y="2005968"/>
            <a:ext cx="623302" cy="5234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1219CF2-7809-FC46-9A0A-014B242E2FE1}"/>
              </a:ext>
            </a:extLst>
          </p:cNvPr>
          <p:cNvSpPr/>
          <p:nvPr/>
        </p:nvSpPr>
        <p:spPr>
          <a:xfrm>
            <a:off x="5352323" y="4339627"/>
            <a:ext cx="623302" cy="5234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90E5FF-22E7-4E4F-B608-DA3DFB0A9BD6}"/>
              </a:ext>
            </a:extLst>
          </p:cNvPr>
          <p:cNvSpPr txBox="1"/>
          <p:nvPr/>
        </p:nvSpPr>
        <p:spPr>
          <a:xfrm>
            <a:off x="224191" y="1934886"/>
            <a:ext cx="5453737" cy="1144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altLang="ja-JP" sz="2400" b="1" dirty="0">
                <a:solidFill>
                  <a:srgbClr val="FF0000"/>
                </a:solidFill>
              </a:rPr>
              <a:t>A</a:t>
            </a:r>
            <a:r>
              <a:rPr lang="vi-VN" altLang="ja-JP" sz="2400" dirty="0"/>
              <a:t>:</a:t>
            </a:r>
            <a:r>
              <a:rPr lang="vi-VN" altLang="ja-JP" sz="2400" b="1" dirty="0">
                <a:solidFill>
                  <a:srgbClr val="FF0000"/>
                </a:solidFill>
              </a:rPr>
              <a:t> </a:t>
            </a:r>
            <a:r>
              <a:rPr lang="vi-VN" altLang="ja-JP" sz="2400" b="1" u="sng" dirty="0">
                <a:ea typeface="Yu Mincho" panose="02020400000000000000" pitchFamily="18" charset="-128"/>
              </a:rPr>
              <a:t>______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ら、</a:t>
            </a:r>
            <a:r>
              <a:rPr lang="vi-VN" altLang="ja-JP" sz="2400" dirty="0">
                <a:latin typeface="Yu Mincho" panose="02020400000000000000" pitchFamily="18" charset="-128"/>
                <a:ea typeface="Yu Mincho" panose="02020400000000000000" pitchFamily="18" charset="-128"/>
              </a:rPr>
              <a:t>_____</a:t>
            </a:r>
            <a:r>
              <a:rPr lang="ja-JP" altLang="en-US" sz="2400" u="sng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に</a:t>
            </a:r>
            <a:r>
              <a:rPr lang="ja-JP" altLang="en-US" sz="2400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し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てください。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2400" b="1" dirty="0">
                <a:solidFill>
                  <a:srgbClr val="FF0000"/>
                </a:solidFill>
              </a:rPr>
              <a:t>B</a:t>
            </a:r>
            <a:r>
              <a:rPr lang="vi-VN" altLang="ja-JP" sz="2400" dirty="0"/>
              <a:t>: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はい</a:t>
            </a:r>
            <a:r>
              <a:rPr lang="ja-JP" altLang="en-US" sz="2400"/>
              <a:t>。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60513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本冊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C2EA9E4-32F6-214E-87BC-3EAEE58C9984}"/>
              </a:ext>
            </a:extLst>
          </p:cNvPr>
          <p:cNvSpPr txBox="1"/>
          <p:nvPr/>
        </p:nvSpPr>
        <p:spPr>
          <a:xfrm>
            <a:off x="1014761" y="2277710"/>
            <a:ext cx="8271816" cy="28050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b="1">
                <a:latin typeface="Yu Mincho" panose="02020400000000000000" pitchFamily="18" charset="-128"/>
                <a:ea typeface="Yu Mincho" panose="02020400000000000000" pitchFamily="18" charset="-128"/>
              </a:rPr>
              <a:t>例：甘い・はちみつ</a:t>
            </a:r>
            <a:endParaRPr lang="vi-VN" altLang="ja-JP" sz="2400" b="1" dirty="0"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2400" b="1" dirty="0">
                <a:solidFill>
                  <a:srgbClr val="FF0000"/>
                </a:solidFill>
              </a:rPr>
              <a:t>A</a:t>
            </a:r>
            <a:r>
              <a:rPr lang="vi-VN" altLang="ja-JP" sz="2400" dirty="0"/>
              <a:t>:</a:t>
            </a:r>
            <a:r>
              <a:rPr lang="vi-VN" altLang="ja-JP" sz="2400" b="1" dirty="0">
                <a:solidFill>
                  <a:srgbClr val="FF0000"/>
                </a:solidFill>
              </a:rPr>
              <a:t>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もう少し</a:t>
            </a:r>
            <a:r>
              <a:rPr lang="ja-JP" altLang="en-US" sz="2400" u="sng">
                <a:latin typeface="Yu Mincho" panose="02020400000000000000" pitchFamily="18" charset="-128"/>
                <a:ea typeface="Yu Mincho" panose="02020400000000000000" pitchFamily="18" charset="-128"/>
              </a:rPr>
              <a:t>甘</a:t>
            </a:r>
            <a:r>
              <a:rPr lang="ja-JP" altLang="en-US" sz="2400" u="sng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く</a:t>
            </a:r>
            <a:r>
              <a:rPr lang="ja-JP" altLang="en-US" sz="2400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し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たかたら、</a:t>
            </a:r>
            <a:r>
              <a:rPr lang="ja-JP" altLang="en-US" sz="2400" u="sng">
                <a:latin typeface="Yu Mincho" panose="02020400000000000000" pitchFamily="18" charset="-128"/>
                <a:ea typeface="Yu Mincho" panose="02020400000000000000" pitchFamily="18" charset="-128"/>
              </a:rPr>
              <a:t>はちみつ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を入れてください。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2400" b="1" dirty="0">
                <a:solidFill>
                  <a:srgbClr val="FF0000"/>
                </a:solidFill>
              </a:rPr>
              <a:t>B</a:t>
            </a:r>
            <a:r>
              <a:rPr lang="vi-VN" altLang="ja-JP" sz="2400" dirty="0"/>
              <a:t>: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はい</a:t>
            </a:r>
            <a:r>
              <a:rPr lang="ja-JP" altLang="en-US" sz="2400"/>
              <a:t>。</a:t>
            </a:r>
            <a:endParaRPr lang="en-US" altLang="ja-JP" sz="2400" dirty="0"/>
          </a:p>
          <a:p>
            <a:pPr>
              <a:lnSpc>
                <a:spcPct val="150000"/>
              </a:lnSpc>
            </a:pPr>
            <a:r>
              <a:rPr lang="vi-VN" altLang="ja-JP" sz="2400" dirty="0">
                <a:latin typeface="Yu Mincho" panose="02020400000000000000" pitchFamily="18" charset="-128"/>
                <a:ea typeface="Yu Mincho" panose="02020400000000000000" pitchFamily="18" charset="-128"/>
              </a:rPr>
              <a:t>1.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辛い・唐辛子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2400" dirty="0">
                <a:latin typeface="Yu Mincho" panose="02020400000000000000" pitchFamily="18" charset="-128"/>
                <a:ea typeface="Yu Mincho" panose="02020400000000000000" pitchFamily="18" charset="-128"/>
              </a:rPr>
              <a:t>2.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味・濃い・クリーム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758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ja-JP" altLang="en-US" sz="6000" b="1">
                <a:ln/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やってみよう</a:t>
            </a:r>
            <a:endParaRPr lang="en-US" sz="6000" b="1" dirty="0">
              <a:ln/>
              <a:solidFill>
                <a:srgbClr val="FF0000"/>
              </a:solidFill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61F744-71F4-D943-ADA7-141C937731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794" y="2436542"/>
            <a:ext cx="6710246" cy="3523630"/>
          </a:xfrm>
          <a:prstGeom prst="rect">
            <a:avLst/>
          </a:prstGeom>
        </p:spPr>
      </p:pic>
      <p:sp>
        <p:nvSpPr>
          <p:cNvPr id="14" name="Rectangle: Rounded Corners 17">
            <a:extLst>
              <a:ext uri="{FF2B5EF4-FFF2-40B4-BE49-F238E27FC236}">
                <a16:creationId xmlns:a16="http://schemas.microsoft.com/office/drawing/2014/main" id="{7AF4D413-E41A-5B4B-AB75-2DB0987D6EDC}"/>
              </a:ext>
            </a:extLst>
          </p:cNvPr>
          <p:cNvSpPr/>
          <p:nvPr/>
        </p:nvSpPr>
        <p:spPr>
          <a:xfrm>
            <a:off x="1532285" y="6048020"/>
            <a:ext cx="268044" cy="61860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: Rounded Corners 18">
            <a:extLst>
              <a:ext uri="{FF2B5EF4-FFF2-40B4-BE49-F238E27FC236}">
                <a16:creationId xmlns:a16="http://schemas.microsoft.com/office/drawing/2014/main" id="{16B8ADAC-97F2-BF44-8964-143A410BDC8E}"/>
              </a:ext>
            </a:extLst>
          </p:cNvPr>
          <p:cNvSpPr/>
          <p:nvPr/>
        </p:nvSpPr>
        <p:spPr>
          <a:xfrm>
            <a:off x="2005619" y="6021531"/>
            <a:ext cx="1494830" cy="61860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21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6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A3AD2D31-803B-8448-ADA6-09839956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22" y="5916071"/>
            <a:ext cx="992073" cy="750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0A8A433-7CAB-E848-B5CB-0AF0EEED8333}"/>
              </a:ext>
            </a:extLst>
          </p:cNvPr>
          <p:cNvSpPr txBox="1"/>
          <p:nvPr/>
        </p:nvSpPr>
        <p:spPr>
          <a:xfrm>
            <a:off x="568712" y="1904735"/>
            <a:ext cx="8146782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sz="2000"/>
              <a:t>友達に料理の作り方を習います。</a:t>
            </a:r>
            <a:r>
              <a:rPr lang="en-US" altLang="ja-JP" sz="2000" dirty="0"/>
              <a:t>CD</a:t>
            </a:r>
            <a:r>
              <a:rPr lang="ja-JP" altLang="en-US" sz="2000"/>
              <a:t>を聞いて、メモを書きましょう</a:t>
            </a:r>
            <a:r>
              <a:rPr lang="ja-JP" altLang="en-US"/>
              <a:t>。</a:t>
            </a:r>
            <a:endParaRPr lang="en-US" dirty="0"/>
          </a:p>
        </p:txBody>
      </p:sp>
      <p:sp>
        <p:nvSpPr>
          <p:cNvPr id="2" name="Alternate Process 1">
            <a:extLst>
              <a:ext uri="{FF2B5EF4-FFF2-40B4-BE49-F238E27FC236}">
                <a16:creationId xmlns:a16="http://schemas.microsoft.com/office/drawing/2014/main" id="{13C0D18E-52A1-6049-BE74-A18CF63FA992}"/>
              </a:ext>
            </a:extLst>
          </p:cNvPr>
          <p:cNvSpPr/>
          <p:nvPr/>
        </p:nvSpPr>
        <p:spPr>
          <a:xfrm>
            <a:off x="8064303" y="2436542"/>
            <a:ext cx="3679903" cy="3384396"/>
          </a:xfrm>
          <a:prstGeom prst="flowChartAlternateProces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4AF6AA-1860-6B4E-943A-0987403662C4}"/>
              </a:ext>
            </a:extLst>
          </p:cNvPr>
          <p:cNvSpPr/>
          <p:nvPr/>
        </p:nvSpPr>
        <p:spPr>
          <a:xfrm>
            <a:off x="8185330" y="2994153"/>
            <a:ext cx="29931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AutoNum type="alphaLcPeriod"/>
            </a:pP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肉と野菜を炒める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BEE555-35C4-2C4F-8D94-339090AE315A}"/>
              </a:ext>
            </a:extLst>
          </p:cNvPr>
          <p:cNvSpPr/>
          <p:nvPr/>
        </p:nvSpPr>
        <p:spPr>
          <a:xfrm>
            <a:off x="8210977" y="3489959"/>
            <a:ext cx="23663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Yu Mincho" panose="02020400000000000000" pitchFamily="18" charset="-128"/>
                <a:ea typeface="Yu Mincho" panose="02020400000000000000" pitchFamily="18" charset="-128"/>
              </a:rPr>
              <a:t>b. 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しばらく煮る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72DB61-6D78-E34E-B6B3-CB3ACC38F360}"/>
              </a:ext>
            </a:extLst>
          </p:cNvPr>
          <p:cNvSpPr/>
          <p:nvPr/>
        </p:nvSpPr>
        <p:spPr>
          <a:xfrm>
            <a:off x="8210977" y="3985765"/>
            <a:ext cx="31806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Yu Mincho" panose="02020400000000000000" pitchFamily="18" charset="-128"/>
                <a:ea typeface="Yu Mincho" panose="02020400000000000000" pitchFamily="18" charset="-128"/>
              </a:rPr>
              <a:t>c.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カレールーを入れる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688263-19BE-3042-AEB0-5FD9A3E1192C}"/>
              </a:ext>
            </a:extLst>
          </p:cNvPr>
          <p:cNvSpPr/>
          <p:nvPr/>
        </p:nvSpPr>
        <p:spPr>
          <a:xfrm>
            <a:off x="8210977" y="4447430"/>
            <a:ext cx="26757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Yu Mincho" panose="02020400000000000000" pitchFamily="18" charset="-128"/>
                <a:ea typeface="Yu Mincho" panose="02020400000000000000" pitchFamily="18" charset="-128"/>
              </a:rPr>
              <a:t>d.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 肉と野菜を切る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0EDFF1-4C0E-4A41-8FD9-BC336B2A3CFE}"/>
              </a:ext>
            </a:extLst>
          </p:cNvPr>
          <p:cNvSpPr/>
          <p:nvPr/>
        </p:nvSpPr>
        <p:spPr>
          <a:xfrm>
            <a:off x="8210977" y="4935331"/>
            <a:ext cx="35766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Yu Mincho" panose="02020400000000000000" pitchFamily="18" charset="-128"/>
                <a:ea typeface="Yu Mincho" panose="02020400000000000000" pitchFamily="18" charset="-128"/>
              </a:rPr>
              <a:t>e.</a:t>
            </a: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 タマネギをよく炒める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0" name="21 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691710" y="611364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30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やってみよう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87C9DF-14D0-4647-9D61-1927169DA9F3}"/>
              </a:ext>
            </a:extLst>
          </p:cNvPr>
          <p:cNvSpPr txBox="1"/>
          <p:nvPr/>
        </p:nvSpPr>
        <p:spPr>
          <a:xfrm>
            <a:off x="1209758" y="2185639"/>
            <a:ext cx="94179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あなたが知っている料理の作り方をクラスメイトに教えましょう。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BDAB34-88BA-B041-A364-C6079A5AE9FB}"/>
              </a:ext>
            </a:extLst>
          </p:cNvPr>
          <p:cNvSpPr/>
          <p:nvPr/>
        </p:nvSpPr>
        <p:spPr>
          <a:xfrm>
            <a:off x="683754" y="2178953"/>
            <a:ext cx="446049" cy="41259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DD95D-83A1-0B49-8238-D9442021F766}"/>
              </a:ext>
            </a:extLst>
          </p:cNvPr>
          <p:cNvSpPr txBox="1"/>
          <p:nvPr/>
        </p:nvSpPr>
        <p:spPr>
          <a:xfrm>
            <a:off x="309800" y="3226084"/>
            <a:ext cx="11572399" cy="2809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まず＿＿＿＿＿＿＿＿＿＿＿＿＿＿＿＿＿＿＿＿＿＿＿＿＿＿＿＿＿＿＿＿＿＿＿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次に＿＿＿＿＿＿＿＿＿＿＿＿＿＿＿＿＿＿＿＿＿＿＿＿＿＿＿＿＿＿＿＿＿＿＿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　　＿＿＿＿＿＿＿＿＿＿＿＿＿＿＿＿＿＿＿＿＿＿＿＿＿＿＿＿＿＿＿＿＿＿＿</a:t>
            </a:r>
            <a:endParaRPr lang="en-US" altLang="ja-JP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400">
                <a:latin typeface="Yu Mincho" panose="02020400000000000000" pitchFamily="18" charset="-128"/>
                <a:ea typeface="Yu Mincho" panose="02020400000000000000" pitchFamily="18" charset="-128"/>
              </a:rPr>
              <a:t>最後に＿＿＿＿＿＿＿＿＿＿＿＿＿＿＿＿＿＿＿＿＿＿＿＿＿＿＿＿＿＿＿＿＿＿</a:t>
            </a:r>
            <a:endParaRPr lang="en-US" sz="2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73544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ja-JP" sz="6000" b="1" dirty="0">
                <a:ln/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2</a:t>
            </a:r>
            <a:r>
              <a:rPr lang="vi-VN" altLang="ja-JP" sz="6000" b="1" cap="none" spc="0" dirty="0">
                <a:ln/>
                <a:solidFill>
                  <a:srgbClr val="FF0000"/>
                </a:solidFill>
                <a:effectLst/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 </a:t>
            </a:r>
            <a:r>
              <a:rPr lang="ja-JP" altLang="en-US" sz="6000" b="1">
                <a:ln/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一緒に作りましょう</a:t>
            </a:r>
            <a:endParaRPr lang="en-US" sz="6000" b="1" cap="none" spc="0" dirty="0">
              <a:ln/>
              <a:solidFill>
                <a:srgbClr val="FF0000"/>
              </a:solidFill>
              <a:effectLst/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404BFC-39D7-8946-9A93-AF07746466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692" y="1700156"/>
            <a:ext cx="11173426" cy="515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417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/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vi-VN" altLang="ja-JP" sz="6000" b="1" dirty="0">
                <a:ln/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3-</a:t>
            </a:r>
            <a:r>
              <a:rPr lang="en-US" altLang="ja-JP" sz="6000" b="1" dirty="0">
                <a:ln/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1</a:t>
            </a:r>
            <a:endParaRPr lang="en-US" sz="6000" b="1" dirty="0">
              <a:ln/>
              <a:solidFill>
                <a:srgbClr val="FF0000"/>
              </a:solidFill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20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1E8A15-9914-7B49-A54A-4867B67B01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89586" y="2571400"/>
            <a:ext cx="4800600" cy="330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02539F-1950-EE45-B4D7-61B8D2C415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02115" y="2571400"/>
            <a:ext cx="4800600" cy="3302000"/>
          </a:xfrm>
          <a:prstGeom prst="rect">
            <a:avLst/>
          </a:prstGeom>
        </p:spPr>
      </p:pic>
      <p:pic>
        <p:nvPicPr>
          <p:cNvPr id="2" name="20 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988542" y="59836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05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/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チャレンジ </a:t>
            </a:r>
            <a:r>
              <a:rPr lang="vi-VN" altLang="ja-JP" sz="6000" b="1" dirty="0">
                <a:ln/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3-</a:t>
            </a:r>
            <a:r>
              <a:rPr lang="en-US" altLang="ja-JP" sz="6000" b="1" dirty="0">
                <a:ln/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2</a:t>
            </a:r>
            <a:endParaRPr lang="en-US" sz="6000" b="1" dirty="0">
              <a:ln/>
              <a:solidFill>
                <a:srgbClr val="FF0000"/>
              </a:solidFill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812" y="5916071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21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65" y="5558532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562063-715B-6047-A6DA-BF19289F66A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04554" y="2383092"/>
            <a:ext cx="4800600" cy="330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EAE86E-7031-AD4D-A23B-BEA4849B72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45191" y="2383092"/>
            <a:ext cx="4800600" cy="3302000"/>
          </a:xfrm>
          <a:prstGeom prst="rect">
            <a:avLst/>
          </a:prstGeom>
        </p:spPr>
      </p:pic>
      <p:pic>
        <p:nvPicPr>
          <p:cNvPr id="2" name="21 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115589" y="59836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68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60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~</a:t>
            </a: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します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A1E65F-37C7-514E-AFF1-214148C106BA}"/>
              </a:ext>
            </a:extLst>
          </p:cNvPr>
          <p:cNvSpPr txBox="1"/>
          <p:nvPr/>
        </p:nvSpPr>
        <p:spPr>
          <a:xfrm>
            <a:off x="3055435" y="1968181"/>
            <a:ext cx="5075428" cy="76944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sz="4400">
                <a:highlight>
                  <a:srgbClr val="FFFF00"/>
                </a:highlight>
              </a:rPr>
              <a:t>イ</a:t>
            </a:r>
            <a:r>
              <a:rPr lang="vi-VN" altLang="ja-JP" sz="4400" dirty="0">
                <a:highlight>
                  <a:srgbClr val="FFFF00"/>
                </a:highlight>
              </a:rPr>
              <a:t>A</a:t>
            </a:r>
            <a:r>
              <a:rPr lang="ja-JP" altLang="en-US" sz="4400">
                <a:highlight>
                  <a:srgbClr val="FFFF00"/>
                </a:highlight>
              </a:rPr>
              <a:t>　</a:t>
            </a:r>
            <a:r>
              <a:rPr lang="ja-JP" altLang="en-US" sz="4400" strike="sngStrike">
                <a:highlight>
                  <a:srgbClr val="FFFF00"/>
                </a:highlight>
              </a:rPr>
              <a:t>い</a:t>
            </a:r>
            <a:r>
              <a:rPr lang="ja-JP" altLang="en-US" sz="4400"/>
              <a:t>　</a:t>
            </a:r>
            <a:r>
              <a:rPr lang="ja-JP" altLang="en-US" sz="4400">
                <a:latin typeface="Yu Mincho" panose="02020400000000000000" pitchFamily="18" charset="-128"/>
                <a:ea typeface="Yu Mincho" panose="02020400000000000000" pitchFamily="18" charset="-128"/>
              </a:rPr>
              <a:t>くします</a:t>
            </a:r>
            <a:endParaRPr lang="en-US" sz="4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39D49D-0AD2-924E-9970-B8FB8A803C7F}"/>
              </a:ext>
            </a:extLst>
          </p:cNvPr>
          <p:cNvSpPr txBox="1"/>
          <p:nvPr/>
        </p:nvSpPr>
        <p:spPr>
          <a:xfrm>
            <a:off x="3243788" y="3098945"/>
            <a:ext cx="4698722" cy="212365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ja-JP" altLang="en-US" sz="4400">
                <a:highlight>
                  <a:srgbClr val="FFFF00"/>
                </a:highlight>
              </a:rPr>
              <a:t>ナ</a:t>
            </a:r>
            <a:r>
              <a:rPr lang="vi-VN" altLang="ja-JP" sz="4400" dirty="0">
                <a:highlight>
                  <a:srgbClr val="FFFF00"/>
                </a:highlight>
              </a:rPr>
              <a:t>A</a:t>
            </a:r>
            <a:endParaRPr lang="en-US" altLang="ja-JP" sz="4400" dirty="0">
              <a:highlight>
                <a:srgbClr val="FFFF00"/>
              </a:highlight>
            </a:endParaRPr>
          </a:p>
          <a:p>
            <a:r>
              <a:rPr lang="ja-JP" altLang="en-US" sz="4400"/>
              <a:t>　　　　</a:t>
            </a:r>
            <a:r>
              <a:rPr lang="ja-JP" altLang="en-US" sz="4400">
                <a:latin typeface="Yu Mincho" panose="02020400000000000000" pitchFamily="18" charset="-128"/>
                <a:ea typeface="Yu Mincho" panose="02020400000000000000" pitchFamily="18" charset="-128"/>
              </a:rPr>
              <a:t>にします</a:t>
            </a:r>
            <a:endParaRPr lang="en-US" sz="44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r>
              <a:rPr lang="en-US" altLang="ja-JP" sz="4400" dirty="0">
                <a:highlight>
                  <a:srgbClr val="FFFF00"/>
                </a:highlight>
              </a:rPr>
              <a:t>N</a:t>
            </a:r>
            <a:endParaRPr lang="en-US" sz="4400" dirty="0">
              <a:highlight>
                <a:srgbClr val="FFFF00"/>
              </a:highlight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5900ED8B-15F7-8144-BC74-669AEA5E70C6}"/>
              </a:ext>
            </a:extLst>
          </p:cNvPr>
          <p:cNvSpPr/>
          <p:nvPr/>
        </p:nvSpPr>
        <p:spPr>
          <a:xfrm>
            <a:off x="4438185" y="3133493"/>
            <a:ext cx="122664" cy="202952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50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2022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練習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50240AE-C3E1-734A-A201-70E714B85267}"/>
              </a:ext>
            </a:extLst>
          </p:cNvPr>
          <p:cNvSpPr/>
          <p:nvPr/>
        </p:nvSpPr>
        <p:spPr>
          <a:xfrm>
            <a:off x="587869" y="2123179"/>
            <a:ext cx="11016261" cy="369440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1.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強火にします。</a:t>
            </a:r>
            <a:endParaRPr lang="en-US" altLang="ja-JP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2.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すみません、よく聞こえないので、もう少し大きくしてください。</a:t>
            </a:r>
            <a:endParaRPr lang="vi-VN" altLang="ja-JP" sz="4000" dirty="0"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3.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もう少し安くしてもらえませんか。</a:t>
            </a:r>
            <a:endParaRPr lang="en-US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56519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練習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AB8F0A-E0FE-2D42-9141-6348C01D93DF}"/>
              </a:ext>
            </a:extLst>
          </p:cNvPr>
          <p:cNvSpPr txBox="1"/>
          <p:nvPr/>
        </p:nvSpPr>
        <p:spPr>
          <a:xfrm>
            <a:off x="575984" y="2419815"/>
            <a:ext cx="11886587" cy="27710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4.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ナタポンさんはずいぶん早く歩くんですね。</a:t>
            </a:r>
            <a:endParaRPr lang="en-US" altLang="ja-JP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5.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部屋をきれいに掃除しました。</a:t>
            </a:r>
            <a:endParaRPr lang="en-US" altLang="ja-JP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6.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授業中ですから、廊下は静かに歩いてください。</a:t>
            </a:r>
            <a:endParaRPr lang="en-US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019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0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練習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0748DD-87B5-9844-95B2-EC56247BC48E}"/>
              </a:ext>
            </a:extLst>
          </p:cNvPr>
          <p:cNvSpPr txBox="1"/>
          <p:nvPr/>
        </p:nvSpPr>
        <p:spPr>
          <a:xfrm>
            <a:off x="683754" y="2093524"/>
            <a:ext cx="10700396" cy="369440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7.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鈴木さんは　まじめに勉強したので、大学に合格しました。</a:t>
            </a:r>
            <a:endParaRPr lang="en-US" altLang="ja-JP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8.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山田さんは日本語を上手に話します。</a:t>
            </a:r>
            <a:endParaRPr lang="en-US" altLang="ja-JP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9.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転勤のことを部長に詳しく聞きました。</a:t>
            </a:r>
            <a:endParaRPr lang="en-US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1952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練習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45CA21-C416-574D-9779-A69DEA13C076}"/>
              </a:ext>
            </a:extLst>
          </p:cNvPr>
          <p:cNvSpPr txBox="1"/>
          <p:nvPr/>
        </p:nvSpPr>
        <p:spPr>
          <a:xfrm>
            <a:off x="146209" y="2089401"/>
            <a:ext cx="11947339" cy="369440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10.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風邪をひいたときは、早く寝たほうがいいです。</a:t>
            </a:r>
            <a:endParaRPr lang="en-US" altLang="ja-JP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11.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パンを薄く切ってください。サンドイッチを作りますから。</a:t>
            </a:r>
            <a:endParaRPr lang="en-US" altLang="ja-JP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vi-VN" altLang="ja-JP" sz="4000" dirty="0">
                <a:latin typeface="Yu Mincho" panose="02020400000000000000" pitchFamily="18" charset="-128"/>
                <a:ea typeface="Yu Mincho" panose="02020400000000000000" pitchFamily="18" charset="-128"/>
              </a:rPr>
              <a:t>12. </a:t>
            </a:r>
            <a:r>
              <a:rPr lang="ja-JP" altLang="en-US" sz="4000">
                <a:latin typeface="Yu Mincho" panose="02020400000000000000" pitchFamily="18" charset="-128"/>
                <a:ea typeface="Yu Mincho" panose="02020400000000000000" pitchFamily="18" charset="-128"/>
              </a:rPr>
              <a:t>子どもたちは公園で元気に遊んでいます。</a:t>
            </a:r>
            <a:endParaRPr lang="en-US" sz="4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9633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360</Words>
  <Application>Microsoft Macintosh PowerPoint</Application>
  <PresentationFormat>Widescreen</PresentationFormat>
  <Paragraphs>63</Paragraphs>
  <Slides>15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Yu Mincho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18</cp:revision>
  <dcterms:created xsi:type="dcterms:W3CDTF">2021-07-29T18:01:38Z</dcterms:created>
  <dcterms:modified xsi:type="dcterms:W3CDTF">2021-07-30T15:47:24Z</dcterms:modified>
</cp:coreProperties>
</file>

<file path=docProps/thumbnail.jpeg>
</file>